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2" r:id="rId6"/>
    <p:sldId id="267" r:id="rId7"/>
    <p:sldId id="268" r:id="rId8"/>
    <p:sldId id="269" r:id="rId9"/>
    <p:sldId id="274" r:id="rId10"/>
    <p:sldId id="275" r:id="rId11"/>
    <p:sldId id="276" r:id="rId12"/>
    <p:sldId id="277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E48487-AD93-4D6C-9EB9-8987ED44DFE1}" type="doc">
      <dgm:prSet loTypeId="urn:microsoft.com/office/officeart/2005/8/layout/cycle4#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F52F77-DAC5-407E-A28B-5670DBB684B0}">
      <dgm:prSet phldrT="[Текст]" custT="1"/>
      <dgm:spPr/>
      <dgm:t>
        <a:bodyPr/>
        <a:lstStyle/>
        <a:p>
          <a:r>
            <a:rPr lang="ru-RU" sz="1400" dirty="0"/>
            <a:t>Познавательные</a:t>
          </a:r>
        </a:p>
      </dgm:t>
    </dgm:pt>
    <dgm:pt modelId="{3A3F3D7D-9089-4A85-96BF-E74ED407F9B2}" type="parTrans" cxnId="{5614200C-018B-4717-A47E-5CA6A70FE9E4}">
      <dgm:prSet/>
      <dgm:spPr/>
      <dgm:t>
        <a:bodyPr/>
        <a:lstStyle/>
        <a:p>
          <a:endParaRPr lang="ru-RU"/>
        </a:p>
      </dgm:t>
    </dgm:pt>
    <dgm:pt modelId="{4F5B7493-2070-4061-B535-471CA42870A3}" type="sibTrans" cxnId="{5614200C-018B-4717-A47E-5CA6A70FE9E4}">
      <dgm:prSet/>
      <dgm:spPr/>
      <dgm:t>
        <a:bodyPr/>
        <a:lstStyle/>
        <a:p>
          <a:endParaRPr lang="ru-RU"/>
        </a:p>
      </dgm:t>
    </dgm:pt>
    <dgm:pt modelId="{79CB2C4E-DB35-48E9-BAA9-53221029DCCC}">
      <dgm:prSet phldrT="[Текст]"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Обогащение родителей знаниями в вопросах воспитания детей</a:t>
          </a:r>
        </a:p>
      </dgm:t>
    </dgm:pt>
    <dgm:pt modelId="{0B1B1716-C139-4D10-B934-FCEC2120650A}" type="parTrans" cxnId="{652BC99E-6045-4B8E-8607-579F23663D4C}">
      <dgm:prSet/>
      <dgm:spPr/>
      <dgm:t>
        <a:bodyPr/>
        <a:lstStyle/>
        <a:p>
          <a:endParaRPr lang="ru-RU"/>
        </a:p>
      </dgm:t>
    </dgm:pt>
    <dgm:pt modelId="{8C9B4DB4-8301-477A-B747-2B33CDC689F4}" type="sibTrans" cxnId="{652BC99E-6045-4B8E-8607-579F23663D4C}">
      <dgm:prSet/>
      <dgm:spPr/>
      <dgm:t>
        <a:bodyPr/>
        <a:lstStyle/>
        <a:p>
          <a:endParaRPr lang="ru-RU"/>
        </a:p>
      </dgm:t>
    </dgm:pt>
    <dgm:pt modelId="{B403F04F-D095-4440-8D75-AECEC963F8F4}">
      <dgm:prSet phldrT="[Текст]" custT="1"/>
      <dgm:spPr/>
      <dgm:t>
        <a:bodyPr/>
        <a:lstStyle/>
        <a:p>
          <a:r>
            <a:rPr lang="ru-RU" sz="1600" dirty="0" err="1">
              <a:latin typeface="Times New Roman" pitchFamily="18" charset="0"/>
              <a:cs typeface="Times New Roman" pitchFamily="18" charset="0"/>
            </a:rPr>
            <a:t>Досуговые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D073BF0-317D-4F3C-A8D5-360EBDB4E479}" type="parTrans" cxnId="{05EF2636-9B70-48FA-97E7-C2D74ACFC0A5}">
      <dgm:prSet/>
      <dgm:spPr/>
      <dgm:t>
        <a:bodyPr/>
        <a:lstStyle/>
        <a:p>
          <a:endParaRPr lang="ru-RU"/>
        </a:p>
      </dgm:t>
    </dgm:pt>
    <dgm:pt modelId="{8E06CA5F-0A4B-451F-931C-D61146B78465}" type="sibTrans" cxnId="{05EF2636-9B70-48FA-97E7-C2D74ACFC0A5}">
      <dgm:prSet/>
      <dgm:spPr/>
      <dgm:t>
        <a:bodyPr/>
        <a:lstStyle/>
        <a:p>
          <a:endParaRPr lang="ru-RU"/>
        </a:p>
      </dgm:t>
    </dgm:pt>
    <dgm:pt modelId="{C77761E7-1BCF-4A04-A5CE-C398663A0BDA}">
      <dgm:prSet phldrT="[Текст]"/>
      <dgm:spPr/>
      <dgm:t>
        <a:bodyPr/>
        <a:lstStyle/>
        <a:p>
          <a:r>
            <a:rPr lang="ru-RU" dirty="0"/>
            <a:t>Совместные мероприятия с родителями</a:t>
          </a:r>
        </a:p>
      </dgm:t>
    </dgm:pt>
    <dgm:pt modelId="{1365850B-29B5-435A-B12A-381F11D15E53}" type="parTrans" cxnId="{2C806F75-E4B9-4830-9D39-43F0A182549E}">
      <dgm:prSet/>
      <dgm:spPr/>
      <dgm:t>
        <a:bodyPr/>
        <a:lstStyle/>
        <a:p>
          <a:endParaRPr lang="ru-RU"/>
        </a:p>
      </dgm:t>
    </dgm:pt>
    <dgm:pt modelId="{E0CFEC2F-AA71-41C5-8CCB-BF2C3A0B5154}" type="sibTrans" cxnId="{2C806F75-E4B9-4830-9D39-43F0A182549E}">
      <dgm:prSet/>
      <dgm:spPr/>
      <dgm:t>
        <a:bodyPr/>
        <a:lstStyle/>
        <a:p>
          <a:endParaRPr lang="ru-RU"/>
        </a:p>
      </dgm:t>
    </dgm:pt>
    <dgm:pt modelId="{ED137899-DD21-44D5-B86B-38885F66297F}">
      <dgm:prSet phldrT="[Текст]"/>
      <dgm:spPr/>
      <dgm:t>
        <a:bodyPr/>
        <a:lstStyle/>
        <a:p>
          <a:r>
            <a:rPr lang="ru-RU" dirty="0"/>
            <a:t>Наглядно-информационные</a:t>
          </a:r>
        </a:p>
      </dgm:t>
    </dgm:pt>
    <dgm:pt modelId="{7078AA65-D880-430C-BE83-16E352969632}" type="parTrans" cxnId="{6A74BD8A-41E9-4C78-99E4-04EF99B0EE7E}">
      <dgm:prSet/>
      <dgm:spPr/>
      <dgm:t>
        <a:bodyPr/>
        <a:lstStyle/>
        <a:p>
          <a:endParaRPr lang="ru-RU"/>
        </a:p>
      </dgm:t>
    </dgm:pt>
    <dgm:pt modelId="{07A028E9-F8AB-4CCF-9E31-8CAB15964D02}" type="sibTrans" cxnId="{6A74BD8A-41E9-4C78-99E4-04EF99B0EE7E}">
      <dgm:prSet/>
      <dgm:spPr/>
      <dgm:t>
        <a:bodyPr/>
        <a:lstStyle/>
        <a:p>
          <a:endParaRPr lang="ru-RU"/>
        </a:p>
      </dgm:t>
    </dgm:pt>
    <dgm:pt modelId="{A82DCC36-910E-4EA7-86D0-73C64E9FFAA2}">
      <dgm:prSet phldrT="[Текст]"/>
      <dgm:spPr/>
      <dgm:t>
        <a:bodyPr/>
        <a:lstStyle/>
        <a:p>
          <a:r>
            <a:rPr lang="ru-RU" dirty="0"/>
            <a:t>Донести до родителей любую информацию</a:t>
          </a:r>
        </a:p>
      </dgm:t>
    </dgm:pt>
    <dgm:pt modelId="{9B05E755-23E8-4F47-BAA0-06901176F524}" type="parTrans" cxnId="{C96D8C4B-C14B-48EE-A9E6-1546BAE9FB40}">
      <dgm:prSet/>
      <dgm:spPr/>
      <dgm:t>
        <a:bodyPr/>
        <a:lstStyle/>
        <a:p>
          <a:endParaRPr lang="ru-RU"/>
        </a:p>
      </dgm:t>
    </dgm:pt>
    <dgm:pt modelId="{14CC2553-86D9-4ACD-A5C4-080315118132}" type="sibTrans" cxnId="{C96D8C4B-C14B-48EE-A9E6-1546BAE9FB40}">
      <dgm:prSet/>
      <dgm:spPr/>
      <dgm:t>
        <a:bodyPr/>
        <a:lstStyle/>
        <a:p>
          <a:endParaRPr lang="ru-RU"/>
        </a:p>
      </dgm:t>
    </dgm:pt>
    <dgm:pt modelId="{C090E4CA-94FB-42BF-9F22-16910453D905}">
      <dgm:prSet phldrT="[Текст]"/>
      <dgm:spPr/>
      <dgm:t>
        <a:bodyPr/>
        <a:lstStyle/>
        <a:p>
          <a:r>
            <a:rPr lang="ru-RU" dirty="0"/>
            <a:t>Информационно-аналитические</a:t>
          </a:r>
        </a:p>
      </dgm:t>
    </dgm:pt>
    <dgm:pt modelId="{7C3DF866-1B08-4308-94B4-A8B60FED20FD}" type="parTrans" cxnId="{F1A1CE1C-CAF9-4C3D-85D7-84D7E9AE4A63}">
      <dgm:prSet/>
      <dgm:spPr/>
      <dgm:t>
        <a:bodyPr/>
        <a:lstStyle/>
        <a:p>
          <a:endParaRPr lang="ru-RU"/>
        </a:p>
      </dgm:t>
    </dgm:pt>
    <dgm:pt modelId="{F5CC5D73-F6C3-432F-BE9A-4E7198E64BBB}" type="sibTrans" cxnId="{F1A1CE1C-CAF9-4C3D-85D7-84D7E9AE4A63}">
      <dgm:prSet/>
      <dgm:spPr/>
      <dgm:t>
        <a:bodyPr/>
        <a:lstStyle/>
        <a:p>
          <a:endParaRPr lang="ru-RU"/>
        </a:p>
      </dgm:t>
    </dgm:pt>
    <dgm:pt modelId="{BA661F65-DEF5-4B85-A24D-D7F62AE14043}">
      <dgm:prSet phldrT="[Текст]"/>
      <dgm:spPr/>
      <dgm:t>
        <a:bodyPr/>
        <a:lstStyle/>
        <a:p>
          <a:r>
            <a:rPr lang="ru-RU" dirty="0"/>
            <a:t>Изучение семьи, ее особенности</a:t>
          </a:r>
        </a:p>
      </dgm:t>
    </dgm:pt>
    <dgm:pt modelId="{B5B50634-6D70-4AA1-A0B4-75C0D3BA3539}" type="parTrans" cxnId="{E7A32869-C6B9-4DE0-8FEF-411186C14D3A}">
      <dgm:prSet/>
      <dgm:spPr/>
      <dgm:t>
        <a:bodyPr/>
        <a:lstStyle/>
        <a:p>
          <a:endParaRPr lang="ru-RU"/>
        </a:p>
      </dgm:t>
    </dgm:pt>
    <dgm:pt modelId="{876C2BEF-0DA7-46C5-B500-D85E70708EA2}" type="sibTrans" cxnId="{E7A32869-C6B9-4DE0-8FEF-411186C14D3A}">
      <dgm:prSet/>
      <dgm:spPr/>
      <dgm:t>
        <a:bodyPr/>
        <a:lstStyle/>
        <a:p>
          <a:endParaRPr lang="ru-RU"/>
        </a:p>
      </dgm:t>
    </dgm:pt>
    <dgm:pt modelId="{D0088CE4-238B-47F8-A7F1-0544EBEA135A}" type="pres">
      <dgm:prSet presAssocID="{63E48487-AD93-4D6C-9EB9-8987ED44DFE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FD509280-7E02-4615-A16B-EFEE2FA38B6D}" type="pres">
      <dgm:prSet presAssocID="{63E48487-AD93-4D6C-9EB9-8987ED44DFE1}" presName="children" presStyleCnt="0"/>
      <dgm:spPr/>
    </dgm:pt>
    <dgm:pt modelId="{6B9B6F18-B9A2-4686-A103-814E0ABFA583}" type="pres">
      <dgm:prSet presAssocID="{63E48487-AD93-4D6C-9EB9-8987ED44DFE1}" presName="child1group" presStyleCnt="0"/>
      <dgm:spPr/>
    </dgm:pt>
    <dgm:pt modelId="{353157EA-7F6D-4C23-A6DC-FE4ABC4F7346}" type="pres">
      <dgm:prSet presAssocID="{63E48487-AD93-4D6C-9EB9-8987ED44DFE1}" presName="child1" presStyleLbl="bgAcc1" presStyleIdx="0" presStyleCnt="4"/>
      <dgm:spPr/>
    </dgm:pt>
    <dgm:pt modelId="{4F593A24-A8F5-4C33-AFAD-A820315E0139}" type="pres">
      <dgm:prSet presAssocID="{63E48487-AD93-4D6C-9EB9-8987ED44DFE1}" presName="child1Text" presStyleLbl="bgAcc1" presStyleIdx="0" presStyleCnt="4">
        <dgm:presLayoutVars>
          <dgm:bulletEnabled val="1"/>
        </dgm:presLayoutVars>
      </dgm:prSet>
      <dgm:spPr/>
    </dgm:pt>
    <dgm:pt modelId="{C8254A73-C7BC-421A-A6B9-A241FC6222BA}" type="pres">
      <dgm:prSet presAssocID="{63E48487-AD93-4D6C-9EB9-8987ED44DFE1}" presName="child2group" presStyleCnt="0"/>
      <dgm:spPr/>
    </dgm:pt>
    <dgm:pt modelId="{95D2E573-1FFC-4D58-8F07-E41CB15BDA7A}" type="pres">
      <dgm:prSet presAssocID="{63E48487-AD93-4D6C-9EB9-8987ED44DFE1}" presName="child2" presStyleLbl="bgAcc1" presStyleIdx="1" presStyleCnt="4"/>
      <dgm:spPr/>
    </dgm:pt>
    <dgm:pt modelId="{7A3D8DF0-8C03-4C39-B9A8-4B45CE840DE1}" type="pres">
      <dgm:prSet presAssocID="{63E48487-AD93-4D6C-9EB9-8987ED44DFE1}" presName="child2Text" presStyleLbl="bgAcc1" presStyleIdx="1" presStyleCnt="4">
        <dgm:presLayoutVars>
          <dgm:bulletEnabled val="1"/>
        </dgm:presLayoutVars>
      </dgm:prSet>
      <dgm:spPr/>
    </dgm:pt>
    <dgm:pt modelId="{1F9438F5-1B92-40FC-880F-B62ACE5C45CC}" type="pres">
      <dgm:prSet presAssocID="{63E48487-AD93-4D6C-9EB9-8987ED44DFE1}" presName="child3group" presStyleCnt="0"/>
      <dgm:spPr/>
    </dgm:pt>
    <dgm:pt modelId="{6270A773-577C-49EB-BFDA-3C69600EA8F9}" type="pres">
      <dgm:prSet presAssocID="{63E48487-AD93-4D6C-9EB9-8987ED44DFE1}" presName="child3" presStyleLbl="bgAcc1" presStyleIdx="2" presStyleCnt="4"/>
      <dgm:spPr/>
    </dgm:pt>
    <dgm:pt modelId="{5D09D684-97CC-45F8-AA11-05CF259DB41E}" type="pres">
      <dgm:prSet presAssocID="{63E48487-AD93-4D6C-9EB9-8987ED44DFE1}" presName="child3Text" presStyleLbl="bgAcc1" presStyleIdx="2" presStyleCnt="4">
        <dgm:presLayoutVars>
          <dgm:bulletEnabled val="1"/>
        </dgm:presLayoutVars>
      </dgm:prSet>
      <dgm:spPr/>
    </dgm:pt>
    <dgm:pt modelId="{7998CFC1-3572-4B6E-90E4-64278CB29F2A}" type="pres">
      <dgm:prSet presAssocID="{63E48487-AD93-4D6C-9EB9-8987ED44DFE1}" presName="child4group" presStyleCnt="0"/>
      <dgm:spPr/>
    </dgm:pt>
    <dgm:pt modelId="{C0B4E21E-8647-4F6B-B07A-B2B53AD1CEF9}" type="pres">
      <dgm:prSet presAssocID="{63E48487-AD93-4D6C-9EB9-8987ED44DFE1}" presName="child4" presStyleLbl="bgAcc1" presStyleIdx="3" presStyleCnt="4"/>
      <dgm:spPr/>
    </dgm:pt>
    <dgm:pt modelId="{D9D8DE3A-28D9-4C7D-B87D-46B0E2A48FEC}" type="pres">
      <dgm:prSet presAssocID="{63E48487-AD93-4D6C-9EB9-8987ED44DFE1}" presName="child4Text" presStyleLbl="bgAcc1" presStyleIdx="3" presStyleCnt="4">
        <dgm:presLayoutVars>
          <dgm:bulletEnabled val="1"/>
        </dgm:presLayoutVars>
      </dgm:prSet>
      <dgm:spPr/>
    </dgm:pt>
    <dgm:pt modelId="{12491392-1944-41A4-B943-E0C271340604}" type="pres">
      <dgm:prSet presAssocID="{63E48487-AD93-4D6C-9EB9-8987ED44DFE1}" presName="childPlaceholder" presStyleCnt="0"/>
      <dgm:spPr/>
    </dgm:pt>
    <dgm:pt modelId="{95BBD285-07CE-40FC-B26C-9C797948F3B2}" type="pres">
      <dgm:prSet presAssocID="{63E48487-AD93-4D6C-9EB9-8987ED44DFE1}" presName="circle" presStyleCnt="0"/>
      <dgm:spPr/>
    </dgm:pt>
    <dgm:pt modelId="{B22F4C54-11A2-4E39-B0A0-760ACDA7CA57}" type="pres">
      <dgm:prSet presAssocID="{63E48487-AD93-4D6C-9EB9-8987ED44DFE1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6090FED2-D315-42BA-9266-3D5E40D70FED}" type="pres">
      <dgm:prSet presAssocID="{63E48487-AD93-4D6C-9EB9-8987ED44DFE1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DBA50491-12D1-44DA-9480-255E5F7ADB87}" type="pres">
      <dgm:prSet presAssocID="{63E48487-AD93-4D6C-9EB9-8987ED44DFE1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67B3172F-5F8A-407D-9127-35FF7D0C854B}" type="pres">
      <dgm:prSet presAssocID="{63E48487-AD93-4D6C-9EB9-8987ED44DFE1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6413734C-CBA4-40B5-BEAC-DE39BEEBE7E7}" type="pres">
      <dgm:prSet presAssocID="{63E48487-AD93-4D6C-9EB9-8987ED44DFE1}" presName="quadrantPlaceholder" presStyleCnt="0"/>
      <dgm:spPr/>
    </dgm:pt>
    <dgm:pt modelId="{56E9534D-23F4-44A3-BAF5-74ED5DAA06A2}" type="pres">
      <dgm:prSet presAssocID="{63E48487-AD93-4D6C-9EB9-8987ED44DFE1}" presName="center1" presStyleLbl="fgShp" presStyleIdx="0" presStyleCnt="2"/>
      <dgm:spPr/>
    </dgm:pt>
    <dgm:pt modelId="{8218F2BA-8C5D-442D-83E0-188052A7046B}" type="pres">
      <dgm:prSet presAssocID="{63E48487-AD93-4D6C-9EB9-8987ED44DFE1}" presName="center2" presStyleLbl="fgShp" presStyleIdx="1" presStyleCnt="2"/>
      <dgm:spPr/>
    </dgm:pt>
  </dgm:ptLst>
  <dgm:cxnLst>
    <dgm:cxn modelId="{33E9D200-0745-48B8-9CFF-5E09CBF80BDB}" type="presOf" srcId="{BA661F65-DEF5-4B85-A24D-D7F62AE14043}" destId="{D9D8DE3A-28D9-4C7D-B87D-46B0E2A48FEC}" srcOrd="1" destOrd="0" presId="urn:microsoft.com/office/officeart/2005/8/layout/cycle4#1"/>
    <dgm:cxn modelId="{CC0DA008-D782-4E74-A3A0-A81DE13B3145}" type="presOf" srcId="{C77761E7-1BCF-4A04-A5CE-C398663A0BDA}" destId="{95D2E573-1FFC-4D58-8F07-E41CB15BDA7A}" srcOrd="0" destOrd="0" presId="urn:microsoft.com/office/officeart/2005/8/layout/cycle4#1"/>
    <dgm:cxn modelId="{5614200C-018B-4717-A47E-5CA6A70FE9E4}" srcId="{63E48487-AD93-4D6C-9EB9-8987ED44DFE1}" destId="{0BF52F77-DAC5-407E-A28B-5670DBB684B0}" srcOrd="0" destOrd="0" parTransId="{3A3F3D7D-9089-4A85-96BF-E74ED407F9B2}" sibTransId="{4F5B7493-2070-4061-B535-471CA42870A3}"/>
    <dgm:cxn modelId="{F1A1CE1C-CAF9-4C3D-85D7-84D7E9AE4A63}" srcId="{63E48487-AD93-4D6C-9EB9-8987ED44DFE1}" destId="{C090E4CA-94FB-42BF-9F22-16910453D905}" srcOrd="3" destOrd="0" parTransId="{7C3DF866-1B08-4308-94B4-A8B60FED20FD}" sibTransId="{F5CC5D73-F6C3-432F-BE9A-4E7198E64BBB}"/>
    <dgm:cxn modelId="{9F3B3528-579E-42BF-82EA-D4392F980B8A}" type="presOf" srcId="{BA661F65-DEF5-4B85-A24D-D7F62AE14043}" destId="{C0B4E21E-8647-4F6B-B07A-B2B53AD1CEF9}" srcOrd="0" destOrd="0" presId="urn:microsoft.com/office/officeart/2005/8/layout/cycle4#1"/>
    <dgm:cxn modelId="{5AEBC82F-5419-471B-96A6-407A746D8E2E}" type="presOf" srcId="{63E48487-AD93-4D6C-9EB9-8987ED44DFE1}" destId="{D0088CE4-238B-47F8-A7F1-0544EBEA135A}" srcOrd="0" destOrd="0" presId="urn:microsoft.com/office/officeart/2005/8/layout/cycle4#1"/>
    <dgm:cxn modelId="{05EF2636-9B70-48FA-97E7-C2D74ACFC0A5}" srcId="{63E48487-AD93-4D6C-9EB9-8987ED44DFE1}" destId="{B403F04F-D095-4440-8D75-AECEC963F8F4}" srcOrd="1" destOrd="0" parTransId="{ED073BF0-317D-4F3C-A8D5-360EBDB4E479}" sibTransId="{8E06CA5F-0A4B-451F-931C-D61146B78465}"/>
    <dgm:cxn modelId="{5090905D-0A78-4E5A-B7FB-0CE65DB5ED44}" type="presOf" srcId="{A82DCC36-910E-4EA7-86D0-73C64E9FFAA2}" destId="{6270A773-577C-49EB-BFDA-3C69600EA8F9}" srcOrd="0" destOrd="0" presId="urn:microsoft.com/office/officeart/2005/8/layout/cycle4#1"/>
    <dgm:cxn modelId="{19CB1061-19C6-45A1-87A2-D256A239EB9D}" type="presOf" srcId="{B403F04F-D095-4440-8D75-AECEC963F8F4}" destId="{6090FED2-D315-42BA-9266-3D5E40D70FED}" srcOrd="0" destOrd="0" presId="urn:microsoft.com/office/officeart/2005/8/layout/cycle4#1"/>
    <dgm:cxn modelId="{7485B543-27A7-4AF2-A7C2-16F58C473FC3}" type="presOf" srcId="{79CB2C4E-DB35-48E9-BAA9-53221029DCCC}" destId="{4F593A24-A8F5-4C33-AFAD-A820315E0139}" srcOrd="1" destOrd="0" presId="urn:microsoft.com/office/officeart/2005/8/layout/cycle4#1"/>
    <dgm:cxn modelId="{D47A8864-645A-4B31-8972-AE5F8DA8595F}" type="presOf" srcId="{79CB2C4E-DB35-48E9-BAA9-53221029DCCC}" destId="{353157EA-7F6D-4C23-A6DC-FE4ABC4F7346}" srcOrd="0" destOrd="0" presId="urn:microsoft.com/office/officeart/2005/8/layout/cycle4#1"/>
    <dgm:cxn modelId="{1E127367-47FB-4286-B773-1FE01C06246B}" type="presOf" srcId="{C77761E7-1BCF-4A04-A5CE-C398663A0BDA}" destId="{7A3D8DF0-8C03-4C39-B9A8-4B45CE840DE1}" srcOrd="1" destOrd="0" presId="urn:microsoft.com/office/officeart/2005/8/layout/cycle4#1"/>
    <dgm:cxn modelId="{E7A32869-C6B9-4DE0-8FEF-411186C14D3A}" srcId="{C090E4CA-94FB-42BF-9F22-16910453D905}" destId="{BA661F65-DEF5-4B85-A24D-D7F62AE14043}" srcOrd="0" destOrd="0" parTransId="{B5B50634-6D70-4AA1-A0B4-75C0D3BA3539}" sibTransId="{876C2BEF-0DA7-46C5-B500-D85E70708EA2}"/>
    <dgm:cxn modelId="{C96D8C4B-C14B-48EE-A9E6-1546BAE9FB40}" srcId="{ED137899-DD21-44D5-B86B-38885F66297F}" destId="{A82DCC36-910E-4EA7-86D0-73C64E9FFAA2}" srcOrd="0" destOrd="0" parTransId="{9B05E755-23E8-4F47-BAA0-06901176F524}" sibTransId="{14CC2553-86D9-4ACD-A5C4-080315118132}"/>
    <dgm:cxn modelId="{2C806F75-E4B9-4830-9D39-43F0A182549E}" srcId="{B403F04F-D095-4440-8D75-AECEC963F8F4}" destId="{C77761E7-1BCF-4A04-A5CE-C398663A0BDA}" srcOrd="0" destOrd="0" parTransId="{1365850B-29B5-435A-B12A-381F11D15E53}" sibTransId="{E0CFEC2F-AA71-41C5-8CCB-BF2C3A0B5154}"/>
    <dgm:cxn modelId="{1603EA81-7A66-42D7-BC2F-10F31EFE7670}" type="presOf" srcId="{C090E4CA-94FB-42BF-9F22-16910453D905}" destId="{67B3172F-5F8A-407D-9127-35FF7D0C854B}" srcOrd="0" destOrd="0" presId="urn:microsoft.com/office/officeart/2005/8/layout/cycle4#1"/>
    <dgm:cxn modelId="{6A74BD8A-41E9-4C78-99E4-04EF99B0EE7E}" srcId="{63E48487-AD93-4D6C-9EB9-8987ED44DFE1}" destId="{ED137899-DD21-44D5-B86B-38885F66297F}" srcOrd="2" destOrd="0" parTransId="{7078AA65-D880-430C-BE83-16E352969632}" sibTransId="{07A028E9-F8AB-4CCF-9E31-8CAB15964D02}"/>
    <dgm:cxn modelId="{B6100F8D-0D86-42B0-9031-3DAC660DB225}" type="presOf" srcId="{ED137899-DD21-44D5-B86B-38885F66297F}" destId="{DBA50491-12D1-44DA-9480-255E5F7ADB87}" srcOrd="0" destOrd="0" presId="urn:microsoft.com/office/officeart/2005/8/layout/cycle4#1"/>
    <dgm:cxn modelId="{652BC99E-6045-4B8E-8607-579F23663D4C}" srcId="{0BF52F77-DAC5-407E-A28B-5670DBB684B0}" destId="{79CB2C4E-DB35-48E9-BAA9-53221029DCCC}" srcOrd="0" destOrd="0" parTransId="{0B1B1716-C139-4D10-B934-FCEC2120650A}" sibTransId="{8C9B4DB4-8301-477A-B747-2B33CDC689F4}"/>
    <dgm:cxn modelId="{0A08CCAA-5EB9-4ED4-B4E8-8AFD24089B4E}" type="presOf" srcId="{A82DCC36-910E-4EA7-86D0-73C64E9FFAA2}" destId="{5D09D684-97CC-45F8-AA11-05CF259DB41E}" srcOrd="1" destOrd="0" presId="urn:microsoft.com/office/officeart/2005/8/layout/cycle4#1"/>
    <dgm:cxn modelId="{2403CCAB-1BE5-45F4-98AC-2610134E4D14}" type="presOf" srcId="{0BF52F77-DAC5-407E-A28B-5670DBB684B0}" destId="{B22F4C54-11A2-4E39-B0A0-760ACDA7CA57}" srcOrd="0" destOrd="0" presId="urn:microsoft.com/office/officeart/2005/8/layout/cycle4#1"/>
    <dgm:cxn modelId="{6F349EF4-E5FB-422B-8B73-9981035B4B98}" type="presParOf" srcId="{D0088CE4-238B-47F8-A7F1-0544EBEA135A}" destId="{FD509280-7E02-4615-A16B-EFEE2FA38B6D}" srcOrd="0" destOrd="0" presId="urn:microsoft.com/office/officeart/2005/8/layout/cycle4#1"/>
    <dgm:cxn modelId="{EEB7866D-C7F9-4C8A-81AF-658276956E0E}" type="presParOf" srcId="{FD509280-7E02-4615-A16B-EFEE2FA38B6D}" destId="{6B9B6F18-B9A2-4686-A103-814E0ABFA583}" srcOrd="0" destOrd="0" presId="urn:microsoft.com/office/officeart/2005/8/layout/cycle4#1"/>
    <dgm:cxn modelId="{D8F5434B-005B-46F0-B9F7-5E3D5B688792}" type="presParOf" srcId="{6B9B6F18-B9A2-4686-A103-814E0ABFA583}" destId="{353157EA-7F6D-4C23-A6DC-FE4ABC4F7346}" srcOrd="0" destOrd="0" presId="urn:microsoft.com/office/officeart/2005/8/layout/cycle4#1"/>
    <dgm:cxn modelId="{8DB1800D-108B-4A38-A632-69D556B4216D}" type="presParOf" srcId="{6B9B6F18-B9A2-4686-A103-814E0ABFA583}" destId="{4F593A24-A8F5-4C33-AFAD-A820315E0139}" srcOrd="1" destOrd="0" presId="urn:microsoft.com/office/officeart/2005/8/layout/cycle4#1"/>
    <dgm:cxn modelId="{DBAFFD77-E5D5-421B-A285-49A47FE7ED0C}" type="presParOf" srcId="{FD509280-7E02-4615-A16B-EFEE2FA38B6D}" destId="{C8254A73-C7BC-421A-A6B9-A241FC6222BA}" srcOrd="1" destOrd="0" presId="urn:microsoft.com/office/officeart/2005/8/layout/cycle4#1"/>
    <dgm:cxn modelId="{77044729-4044-49C6-B097-6AED338A9554}" type="presParOf" srcId="{C8254A73-C7BC-421A-A6B9-A241FC6222BA}" destId="{95D2E573-1FFC-4D58-8F07-E41CB15BDA7A}" srcOrd="0" destOrd="0" presId="urn:microsoft.com/office/officeart/2005/8/layout/cycle4#1"/>
    <dgm:cxn modelId="{166820CD-33C1-4BBA-9FCB-7D8223ACAD72}" type="presParOf" srcId="{C8254A73-C7BC-421A-A6B9-A241FC6222BA}" destId="{7A3D8DF0-8C03-4C39-B9A8-4B45CE840DE1}" srcOrd="1" destOrd="0" presId="urn:microsoft.com/office/officeart/2005/8/layout/cycle4#1"/>
    <dgm:cxn modelId="{C8B56BC3-009F-48CC-92DB-4A532443824B}" type="presParOf" srcId="{FD509280-7E02-4615-A16B-EFEE2FA38B6D}" destId="{1F9438F5-1B92-40FC-880F-B62ACE5C45CC}" srcOrd="2" destOrd="0" presId="urn:microsoft.com/office/officeart/2005/8/layout/cycle4#1"/>
    <dgm:cxn modelId="{5658BE4E-C376-4130-887E-BD2EBAAE48EA}" type="presParOf" srcId="{1F9438F5-1B92-40FC-880F-B62ACE5C45CC}" destId="{6270A773-577C-49EB-BFDA-3C69600EA8F9}" srcOrd="0" destOrd="0" presId="urn:microsoft.com/office/officeart/2005/8/layout/cycle4#1"/>
    <dgm:cxn modelId="{642E5C5B-5A4C-4D72-9941-C2FB1BCBB7D0}" type="presParOf" srcId="{1F9438F5-1B92-40FC-880F-B62ACE5C45CC}" destId="{5D09D684-97CC-45F8-AA11-05CF259DB41E}" srcOrd="1" destOrd="0" presId="urn:microsoft.com/office/officeart/2005/8/layout/cycle4#1"/>
    <dgm:cxn modelId="{D18EF8CA-6FAD-4202-A997-A571E6CC88FD}" type="presParOf" srcId="{FD509280-7E02-4615-A16B-EFEE2FA38B6D}" destId="{7998CFC1-3572-4B6E-90E4-64278CB29F2A}" srcOrd="3" destOrd="0" presId="urn:microsoft.com/office/officeart/2005/8/layout/cycle4#1"/>
    <dgm:cxn modelId="{D328CE81-6630-4688-B16C-01625C08D4CC}" type="presParOf" srcId="{7998CFC1-3572-4B6E-90E4-64278CB29F2A}" destId="{C0B4E21E-8647-4F6B-B07A-B2B53AD1CEF9}" srcOrd="0" destOrd="0" presId="urn:microsoft.com/office/officeart/2005/8/layout/cycle4#1"/>
    <dgm:cxn modelId="{E1BB4122-0180-4F90-B6CB-90835985232E}" type="presParOf" srcId="{7998CFC1-3572-4B6E-90E4-64278CB29F2A}" destId="{D9D8DE3A-28D9-4C7D-B87D-46B0E2A48FEC}" srcOrd="1" destOrd="0" presId="urn:microsoft.com/office/officeart/2005/8/layout/cycle4#1"/>
    <dgm:cxn modelId="{C88AFF91-FD82-406D-B4EB-EC1D25D37331}" type="presParOf" srcId="{FD509280-7E02-4615-A16B-EFEE2FA38B6D}" destId="{12491392-1944-41A4-B943-E0C271340604}" srcOrd="4" destOrd="0" presId="urn:microsoft.com/office/officeart/2005/8/layout/cycle4#1"/>
    <dgm:cxn modelId="{72CA4C6B-8876-4025-9C29-C558944891D1}" type="presParOf" srcId="{D0088CE4-238B-47F8-A7F1-0544EBEA135A}" destId="{95BBD285-07CE-40FC-B26C-9C797948F3B2}" srcOrd="1" destOrd="0" presId="urn:microsoft.com/office/officeart/2005/8/layout/cycle4#1"/>
    <dgm:cxn modelId="{64F2B7A3-566B-4931-A072-87D70ADC2755}" type="presParOf" srcId="{95BBD285-07CE-40FC-B26C-9C797948F3B2}" destId="{B22F4C54-11A2-4E39-B0A0-760ACDA7CA57}" srcOrd="0" destOrd="0" presId="urn:microsoft.com/office/officeart/2005/8/layout/cycle4#1"/>
    <dgm:cxn modelId="{E729D8E7-5BBA-4812-9382-C3F6C496BBF1}" type="presParOf" srcId="{95BBD285-07CE-40FC-B26C-9C797948F3B2}" destId="{6090FED2-D315-42BA-9266-3D5E40D70FED}" srcOrd="1" destOrd="0" presId="urn:microsoft.com/office/officeart/2005/8/layout/cycle4#1"/>
    <dgm:cxn modelId="{AE14ACB7-9E5B-43DF-BABE-FEEC6C3D9118}" type="presParOf" srcId="{95BBD285-07CE-40FC-B26C-9C797948F3B2}" destId="{DBA50491-12D1-44DA-9480-255E5F7ADB87}" srcOrd="2" destOrd="0" presId="urn:microsoft.com/office/officeart/2005/8/layout/cycle4#1"/>
    <dgm:cxn modelId="{2B555626-5064-4243-8C91-6638A1D053FC}" type="presParOf" srcId="{95BBD285-07CE-40FC-B26C-9C797948F3B2}" destId="{67B3172F-5F8A-407D-9127-35FF7D0C854B}" srcOrd="3" destOrd="0" presId="urn:microsoft.com/office/officeart/2005/8/layout/cycle4#1"/>
    <dgm:cxn modelId="{80719EBD-0EA1-46D4-A044-10AA5498F114}" type="presParOf" srcId="{95BBD285-07CE-40FC-B26C-9C797948F3B2}" destId="{6413734C-CBA4-40B5-BEAC-DE39BEEBE7E7}" srcOrd="4" destOrd="0" presId="urn:microsoft.com/office/officeart/2005/8/layout/cycle4#1"/>
    <dgm:cxn modelId="{B6A3215D-F87E-4F09-AB22-5A2D39790B01}" type="presParOf" srcId="{D0088CE4-238B-47F8-A7F1-0544EBEA135A}" destId="{56E9534D-23F4-44A3-BAF5-74ED5DAA06A2}" srcOrd="2" destOrd="0" presId="urn:microsoft.com/office/officeart/2005/8/layout/cycle4#1"/>
    <dgm:cxn modelId="{49CA258E-7EC7-46C8-B682-E00CB08D91F6}" type="presParOf" srcId="{D0088CE4-238B-47F8-A7F1-0544EBEA135A}" destId="{8218F2BA-8C5D-442D-83E0-188052A7046B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0A773-577C-49EB-BFDA-3C69600EA8F9}">
      <dsp:nvSpPr>
        <dsp:cNvPr id="0" name=""/>
        <dsp:cNvSpPr/>
      </dsp:nvSpPr>
      <dsp:spPr>
        <a:xfrm>
          <a:off x="3681984" y="2763519"/>
          <a:ext cx="2007616" cy="1300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Донести до родителей любую информацию</a:t>
          </a:r>
        </a:p>
      </dsp:txBody>
      <dsp:txXfrm>
        <a:off x="4312835" y="3117206"/>
        <a:ext cx="1348197" cy="918226"/>
      </dsp:txXfrm>
    </dsp:sp>
    <dsp:sp modelId="{C0B4E21E-8647-4F6B-B07A-B2B53AD1CEF9}">
      <dsp:nvSpPr>
        <dsp:cNvPr id="0" name=""/>
        <dsp:cNvSpPr/>
      </dsp:nvSpPr>
      <dsp:spPr>
        <a:xfrm>
          <a:off x="406400" y="2763519"/>
          <a:ext cx="2007616" cy="1300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Изучение семьи, ее особенности</a:t>
          </a:r>
        </a:p>
      </dsp:txBody>
      <dsp:txXfrm>
        <a:off x="434967" y="3117206"/>
        <a:ext cx="1348197" cy="918226"/>
      </dsp:txXfrm>
    </dsp:sp>
    <dsp:sp modelId="{95D2E573-1FFC-4D58-8F07-E41CB15BDA7A}">
      <dsp:nvSpPr>
        <dsp:cNvPr id="0" name=""/>
        <dsp:cNvSpPr/>
      </dsp:nvSpPr>
      <dsp:spPr>
        <a:xfrm>
          <a:off x="3681984" y="0"/>
          <a:ext cx="2007616" cy="1300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Совместные мероприятия с родителями</a:t>
          </a:r>
        </a:p>
      </dsp:txBody>
      <dsp:txXfrm>
        <a:off x="4312835" y="28567"/>
        <a:ext cx="1348197" cy="918226"/>
      </dsp:txXfrm>
    </dsp:sp>
    <dsp:sp modelId="{353157EA-7F6D-4C23-A6DC-FE4ABC4F7346}">
      <dsp:nvSpPr>
        <dsp:cNvPr id="0" name=""/>
        <dsp:cNvSpPr/>
      </dsp:nvSpPr>
      <dsp:spPr>
        <a:xfrm>
          <a:off x="406400" y="0"/>
          <a:ext cx="2007616" cy="1300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Обогащение родителей знаниями в вопросах воспитания детей</a:t>
          </a:r>
        </a:p>
      </dsp:txBody>
      <dsp:txXfrm>
        <a:off x="434967" y="28567"/>
        <a:ext cx="1348197" cy="918226"/>
      </dsp:txXfrm>
    </dsp:sp>
    <dsp:sp modelId="{B22F4C54-11A2-4E39-B0A0-760ACDA7CA57}">
      <dsp:nvSpPr>
        <dsp:cNvPr id="0" name=""/>
        <dsp:cNvSpPr/>
      </dsp:nvSpPr>
      <dsp:spPr>
        <a:xfrm>
          <a:off x="1247648" y="231647"/>
          <a:ext cx="1759712" cy="1759712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Познавательные</a:t>
          </a:r>
        </a:p>
      </dsp:txBody>
      <dsp:txXfrm>
        <a:off x="1763056" y="747055"/>
        <a:ext cx="1244304" cy="1244304"/>
      </dsp:txXfrm>
    </dsp:sp>
    <dsp:sp modelId="{6090FED2-D315-42BA-9266-3D5E40D70FED}">
      <dsp:nvSpPr>
        <dsp:cNvPr id="0" name=""/>
        <dsp:cNvSpPr/>
      </dsp:nvSpPr>
      <dsp:spPr>
        <a:xfrm rot="5400000">
          <a:off x="3088640" y="231647"/>
          <a:ext cx="1759712" cy="1759712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Times New Roman" pitchFamily="18" charset="0"/>
              <a:cs typeface="Times New Roman" pitchFamily="18" charset="0"/>
            </a:rPr>
            <a:t>Досуговые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8640" y="747055"/>
        <a:ext cx="1244304" cy="1244304"/>
      </dsp:txXfrm>
    </dsp:sp>
    <dsp:sp modelId="{DBA50491-12D1-44DA-9480-255E5F7ADB87}">
      <dsp:nvSpPr>
        <dsp:cNvPr id="0" name=""/>
        <dsp:cNvSpPr/>
      </dsp:nvSpPr>
      <dsp:spPr>
        <a:xfrm rot="10800000">
          <a:off x="3088640" y="2072640"/>
          <a:ext cx="1759712" cy="1759712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Наглядно-информационные</a:t>
          </a:r>
        </a:p>
      </dsp:txBody>
      <dsp:txXfrm rot="10800000">
        <a:off x="3088640" y="2072640"/>
        <a:ext cx="1244304" cy="1244304"/>
      </dsp:txXfrm>
    </dsp:sp>
    <dsp:sp modelId="{67B3172F-5F8A-407D-9127-35FF7D0C854B}">
      <dsp:nvSpPr>
        <dsp:cNvPr id="0" name=""/>
        <dsp:cNvSpPr/>
      </dsp:nvSpPr>
      <dsp:spPr>
        <a:xfrm rot="16200000">
          <a:off x="1247648" y="2072640"/>
          <a:ext cx="1759712" cy="1759712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Информационно-аналитические</a:t>
          </a:r>
        </a:p>
      </dsp:txBody>
      <dsp:txXfrm rot="5400000">
        <a:off x="1763056" y="2072640"/>
        <a:ext cx="1244304" cy="1244304"/>
      </dsp:txXfrm>
    </dsp:sp>
    <dsp:sp modelId="{56E9534D-23F4-44A3-BAF5-74ED5DAA06A2}">
      <dsp:nvSpPr>
        <dsp:cNvPr id="0" name=""/>
        <dsp:cNvSpPr/>
      </dsp:nvSpPr>
      <dsp:spPr>
        <a:xfrm>
          <a:off x="2744216" y="1666240"/>
          <a:ext cx="607568" cy="528320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8218F2BA-8C5D-442D-83E0-188052A7046B}">
      <dsp:nvSpPr>
        <dsp:cNvPr id="0" name=""/>
        <dsp:cNvSpPr/>
      </dsp:nvSpPr>
      <dsp:spPr>
        <a:xfrm rot="10800000">
          <a:off x="2744216" y="1869440"/>
          <a:ext cx="607568" cy="528320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549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9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01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06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76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76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06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630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776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72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375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139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Взаимодействие ДОУ с родителями  (законными представителями)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AE6CD9-E72E-4B59-9C8D-C5CB743D36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90" y="3311275"/>
            <a:ext cx="4091948" cy="30689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514BDD-5D05-4763-A296-2C03CAE34C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563" y="336054"/>
            <a:ext cx="4315950" cy="323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80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434E6A-2645-49BE-B41E-A155E0DCC8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40" y="486054"/>
            <a:ext cx="3923928" cy="294294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1BF1DB-5C8F-4203-998A-AD9C88627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140968"/>
            <a:ext cx="3923928" cy="294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20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9A9F85-8F2F-4947-A32A-228023F2D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37" y="2780928"/>
            <a:ext cx="4128243" cy="309618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A08B8E-86D0-498E-AD15-A5BCCEFA5A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75" y="332656"/>
            <a:ext cx="3936437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71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Информационно-аналитические: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Анкетирование</a:t>
            </a:r>
          </a:p>
          <a:p>
            <a:r>
              <a:rPr lang="ru-RU" dirty="0"/>
              <a:t>Изучение пожеланий и предложений</a:t>
            </a:r>
          </a:p>
          <a:p>
            <a:r>
              <a:rPr lang="ru-RU" dirty="0"/>
              <a:t>тестирование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Познавательные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педагогические беседы</a:t>
            </a:r>
          </a:p>
          <a:p>
            <a:r>
              <a:rPr lang="ru-RU" dirty="0"/>
              <a:t>круглый стол</a:t>
            </a:r>
          </a:p>
          <a:p>
            <a:r>
              <a:rPr lang="ru-RU" dirty="0"/>
              <a:t>Родительские собрания</a:t>
            </a:r>
          </a:p>
          <a:p>
            <a:r>
              <a:rPr lang="ru-RU" dirty="0"/>
              <a:t>родительские конференции</a:t>
            </a:r>
          </a:p>
          <a:p>
            <a:r>
              <a:rPr lang="ru-RU" dirty="0"/>
              <a:t>Тренинги</a:t>
            </a:r>
          </a:p>
          <a:p>
            <a:r>
              <a:rPr lang="ru-RU" dirty="0"/>
              <a:t>Мастер-классы</a:t>
            </a:r>
          </a:p>
          <a:p>
            <a:r>
              <a:rPr lang="ru-RU" dirty="0"/>
              <a:t>совместные занятия с детьми</a:t>
            </a:r>
          </a:p>
          <a:p>
            <a:r>
              <a:rPr lang="ru-RU" dirty="0"/>
              <a:t>дни открытых дверей</a:t>
            </a:r>
          </a:p>
          <a:p>
            <a:r>
              <a:rPr lang="ru-RU" dirty="0"/>
              <a:t>информационные встречи-лекции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Наглядно-информационные: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родительские уголки</a:t>
            </a:r>
          </a:p>
          <a:p>
            <a:r>
              <a:rPr lang="ru-RU" dirty="0"/>
              <a:t>семейный и групповые альбомы «Наша дружная семья», , « Наша семья на улицах нашего города»</a:t>
            </a:r>
          </a:p>
          <a:p>
            <a:r>
              <a:rPr lang="ru-RU" dirty="0"/>
              <a:t>фотомонтажи «Из жизни группы», «В кругу семьи», «У мамы на работе»</a:t>
            </a:r>
          </a:p>
          <a:p>
            <a:r>
              <a:rPr lang="ru-RU" dirty="0"/>
              <a:t>фотовыставки «Моя мама - лучше всех», «Мой папа – лучше всех», «Папа, мама, я - дружная семья»</a:t>
            </a:r>
          </a:p>
          <a:p>
            <a:r>
              <a:rPr lang="ru-RU" dirty="0"/>
              <a:t>Акции по ПДД «Ремешок свой пристегни, всем счастливого пути»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Досуговые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Развлечения</a:t>
            </a:r>
          </a:p>
          <a:p>
            <a:r>
              <a:rPr lang="ru-RU" dirty="0"/>
              <a:t>Праздники</a:t>
            </a:r>
          </a:p>
          <a:p>
            <a:r>
              <a:rPr lang="ru-RU" dirty="0"/>
              <a:t>Спортивные досуги</a:t>
            </a:r>
          </a:p>
          <a:p>
            <a:r>
              <a:rPr lang="ru-RU" dirty="0"/>
              <a:t>Празднование дней рождений детей</a:t>
            </a:r>
          </a:p>
          <a:p>
            <a:r>
              <a:rPr lang="ru-RU" dirty="0"/>
              <a:t>Творческие выставки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Закон «Об образовании в РФ»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Статья 44. Права, обязанности и ответственность в сфере образования родителей (законных представителей) несовершеннолетних обучающихся</a:t>
            </a:r>
            <a:endParaRPr lang="ru-RU" dirty="0"/>
          </a:p>
          <a:p>
            <a:r>
              <a:rPr lang="ru-RU" dirty="0"/>
              <a:t>1. Родители (законные представители) несовершеннолетних обучающихся </a:t>
            </a:r>
            <a:r>
              <a:rPr lang="ru-RU" b="1" dirty="0"/>
              <a:t>имеют преимущественное право</a:t>
            </a:r>
            <a:r>
              <a:rPr lang="ru-RU" dirty="0"/>
              <a:t> на обучение и воспитание детей перед всеми другими лицами. Они обязаны заложить основы физического, нравственного и интеллектуального развития личности ребенка.</a:t>
            </a:r>
          </a:p>
          <a:p>
            <a:r>
              <a:rPr lang="ru-RU" dirty="0"/>
              <a:t>2. Органы государственной власти и органы местного самоуправления, образовательные организации </a:t>
            </a:r>
            <a:r>
              <a:rPr lang="ru-RU" b="1" dirty="0"/>
              <a:t>оказывают помощь</a:t>
            </a:r>
            <a:r>
              <a:rPr lang="ru-RU" dirty="0"/>
              <a:t> родителям (законным представителям) несовершеннолетних обучающихся </a:t>
            </a:r>
            <a:r>
              <a:rPr lang="ru-RU" b="1" dirty="0"/>
              <a:t>в воспитании детей</a:t>
            </a:r>
            <a:r>
              <a:rPr lang="ru-RU" dirty="0"/>
              <a:t>, охране и укреплении их физического и психического здоровья, развитии индивидуальных способностей и необходимой коррекции нарушений их развития.</a:t>
            </a:r>
          </a:p>
          <a:p>
            <a:r>
              <a:rPr lang="ru-RU" dirty="0"/>
              <a:t>3. Родители (законные представители) несовершеннолетних обучающихся имеют право:</a:t>
            </a:r>
          </a:p>
          <a:p>
            <a:r>
              <a:rPr lang="ru-RU" dirty="0"/>
              <a:t>3) знакомиться с уставом организации, лицензией на осуществление образовательной деятельности, с учебно-программной документацией и другими документами, регламентирующими организацию и осуществление образовательной деятельности;</a:t>
            </a:r>
          </a:p>
          <a:p>
            <a:r>
              <a:rPr lang="ru-RU" dirty="0"/>
              <a:t>4) знакомиться с содержанием образования, используемыми методами обучения и воспитания …</a:t>
            </a:r>
          </a:p>
          <a:p>
            <a:r>
              <a:rPr lang="ru-RU" dirty="0"/>
              <a:t>7) </a:t>
            </a:r>
            <a:r>
              <a:rPr lang="ru-RU" b="1" dirty="0"/>
              <a:t>принимать участие в управлении </a:t>
            </a:r>
            <a:r>
              <a:rPr lang="ru-RU" dirty="0"/>
              <a:t>организацией, осуществляющей образовательную деятельность, в форме, определяемой уставом этой организации 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ФГОС дошкольного образования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соответствии с новыми требованиями роль родителей в реализации ФГОС ДО возрастает как на уровне каждой ДОО, так и на уровне муниципальной системы дошкольного образования в целом. Задачи, стоящие сегодня перед системой образования, повышают ответственность родителей за результативность учебно-воспитательного процесса в каждой ДОО, так как именно родительская общественность непосредственно заинтересована в повышении качества образования и развития своих детей. (ФГОС ДО ч. I п. 1.6 п. п. 9)</a:t>
            </a:r>
          </a:p>
          <a:p>
            <a:r>
              <a:rPr lang="ru-RU" dirty="0"/>
              <a:t>2. Характерной тенденцией современного периода в развитии отечественного образования является стремление образовательных учреждений к открытости, которая предполагает и участие общества в жизни ДОО. (ФГОС ДО ч. III п. 3.1 п. п. 5, 6)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Формы общения с родителями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Коллективные</a:t>
            </a:r>
            <a:r>
              <a:rPr lang="ru-RU" dirty="0"/>
              <a:t> - подразумевают работу со всем или большим составом родителей ДОО (группы). Это совместные мероприятия педагогов и родителей. Некоторые из них подразумевают участие и детей.</a:t>
            </a:r>
          </a:p>
          <a:p>
            <a:r>
              <a:rPr lang="ru-RU" b="1" dirty="0"/>
              <a:t>Индивидуальные</a:t>
            </a:r>
            <a:r>
              <a:rPr lang="ru-RU" dirty="0"/>
              <a:t> - предназначены для дифференцированной работы с родителями воспитанников.</a:t>
            </a:r>
          </a:p>
          <a:p>
            <a:r>
              <a:rPr lang="ru-RU" b="1" dirty="0"/>
              <a:t>Наглядно-информационные</a:t>
            </a:r>
            <a:r>
              <a:rPr lang="ru-RU" dirty="0"/>
              <a:t> - играют роль </a:t>
            </a:r>
            <a:r>
              <a:rPr lang="ru-RU" u="sng" dirty="0"/>
              <a:t>опосредованного </a:t>
            </a:r>
            <a:r>
              <a:rPr lang="ru-RU" dirty="0"/>
              <a:t>общения между педагогами и родителями.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Формы вовлечения родителей в совместную деятельность с ДОУ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69" y="548680"/>
            <a:ext cx="4128458" cy="3096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975" y="3068960"/>
            <a:ext cx="412845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12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56" y="2708920"/>
            <a:ext cx="4091946" cy="30689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864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08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91" y="332656"/>
            <a:ext cx="4514403" cy="25393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872008"/>
            <a:ext cx="4427984" cy="332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98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C684C42-A9AA-4477-87D2-E2E1FEF41E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154" y="2564904"/>
            <a:ext cx="4238611" cy="31789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0192DF-56E7-4737-A2A5-D883D0A5F5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0042"/>
            <a:ext cx="4238611" cy="317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1530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65</TotalTime>
  <Words>510</Words>
  <Application>Microsoft Office PowerPoint</Application>
  <PresentationFormat>Экран (4:3)</PresentationFormat>
  <Paragraphs>50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Calibri Light</vt:lpstr>
      <vt:lpstr>Times New Roman</vt:lpstr>
      <vt:lpstr>Ретро</vt:lpstr>
      <vt:lpstr>Взаимодействие ДОУ с родителями  (законными представителями)</vt:lpstr>
      <vt:lpstr>Закон «Об образовании в РФ» </vt:lpstr>
      <vt:lpstr>ФГОС дошкольного образования </vt:lpstr>
      <vt:lpstr>Формы общения с родителями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Информационно-аналитические: </vt:lpstr>
      <vt:lpstr>Познавательные </vt:lpstr>
      <vt:lpstr>Наглядно-информационные: </vt:lpstr>
      <vt:lpstr>Досуговые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ДОУ с родителями  (законными представителями)</dc:title>
  <dc:creator>Администратор</dc:creator>
  <cp:lastModifiedBy>User</cp:lastModifiedBy>
  <cp:revision>9</cp:revision>
  <dcterms:created xsi:type="dcterms:W3CDTF">2022-10-31T14:46:35Z</dcterms:created>
  <dcterms:modified xsi:type="dcterms:W3CDTF">2022-11-15T16:18:23Z</dcterms:modified>
</cp:coreProperties>
</file>